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9" r:id="rId2"/>
    <p:sldId id="307" r:id="rId3"/>
    <p:sldId id="292" r:id="rId4"/>
    <p:sldId id="293" r:id="rId5"/>
    <p:sldId id="265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33CC"/>
    <a:srgbClr val="FF0000"/>
    <a:srgbClr val="000099"/>
    <a:srgbClr val="FFCC00"/>
    <a:srgbClr val="FFFF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99B57309-D8C5-4BEC-8691-DEBCF2F71B7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B4F747D8-50CC-4BAF-A7A5-5799293EE62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C661B32E-22CC-4884-AE57-E727827EA52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ABAC4B82-F829-4B81-AA39-489F74E0FEC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1596DA90-5805-488E-B9CD-C748AAA067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194BCF48-7764-4A11-A211-7E281B69DF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44C4B02-1651-4BFA-BEF1-F959A91791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4126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xmlns="" id="{ED9FB041-08D6-4DE8-9B90-0D5E14A638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FE9EFE-B32E-4671-8A76-9D1364D726DB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xmlns="" id="{96DAF1FE-E206-4293-A350-EE0466EAEC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xmlns="" id="{5AB77899-CF7E-482A-BCB5-8F4AF2B80E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xmlns="" id="{7E92FD81-5624-4F63-B512-8995F11A71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04B835-AC18-4221-A124-C643D0C27BDE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32AB4C96-FFCE-41B7-A6F3-521A0CDCB5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4DEDDA2F-8F3E-4DCF-B727-85D5EEEB34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A23B972-42DD-4D6B-BEC0-E14856EC06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46B2AC3-8E8B-4A16-A0CB-5AEE60B226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E69068C-33B0-459B-980E-A28785C187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FF6A4E-C525-41E8-B238-961FC27E48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53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A3272D7-7E22-4AE5-80D3-CD115513AA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D7DCFA8-116E-43F4-BA2C-EFBF3C1031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C39D189-43BC-4672-811A-5D4646EF4D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CB111-84D5-4DC5-8128-FA1DB20ED1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580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D65B2D3-E6D6-4E69-856F-582F9CB72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1C85A09-60D9-4BC1-861D-662A766304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E39387A-084A-4806-8EAE-001D78C42D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69A931-9F24-4923-A086-6B1F190E8C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046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028A7CC3-BC6E-43E7-B975-A426891D5A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F138C3E8-8DCE-47A6-9005-6E567FC16C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47F402F4-41B5-4616-9FCC-5C6D08949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299386-B161-4B14-B283-FAFEE8E88D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244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D61F03D-8527-4729-B720-A4D12FE7FC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A2B59CDD-F875-4020-A771-A0A65FFD8D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7845B1BA-3A3C-4198-A711-640D998783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F22D35-4DBD-4EAD-8097-7F36548DCF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8026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3EBD4E5-A80B-4D7C-91BF-7C41C5A76A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FA80E52-B9E1-444B-A500-F52FC592AB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99EA993-47DC-4160-B64C-D3477E1628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56528F-5132-4ACC-AFB7-650BB241E6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125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9434A63-0696-423C-8544-8D74147DCC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EBC2527-C4CD-4F32-998D-6B72A43798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4B5856C-9487-40D6-8047-61D9AA9124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4B7246-7949-42CF-8007-41426F9AFE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030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D174D5C-3FFA-4A42-A81F-E6151730D9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3C7B0C1-5C08-4D6C-84F7-BD8C7FC0D6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C82413A-42B2-437C-AE30-7090523812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83D768-A032-4B72-B912-F3F87564C7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723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585AE6-8771-4216-AC51-D1A22E7D23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957EB304-9493-4694-BDCA-ED4B540853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48FD2BF8-A7A6-4A64-9DCA-12331785C9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CE06D8-505A-40A3-8487-82190087B6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945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F750AE08-836F-455E-BDB0-5ABC5409BF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B9EF5A6-4934-48F1-8924-200C0840A2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79883A4D-C8D4-4064-9837-D7C635D4C4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845FE-833E-4056-9127-0D1F624DAD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416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1D37D0A4-B86B-404D-A3FA-0CB884F75A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470917DA-3559-4FAE-96BE-16C7F662B9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C6DE4E45-A2F8-4A63-8040-7902F03CB5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0AAC05-C714-4A08-A465-BB6D9622B9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562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93DB5C4-2B8B-4A32-BC87-2EFC38D341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21CB941-0F6C-439F-853A-9B291D48E2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14F5103-97B4-4370-A995-DA470345FA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29D465-BF88-4D22-AB2E-A5A8FD9C8F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50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EBB4726-51CF-410F-AB9C-E5262E4B10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30836E9-F962-47AE-884E-35B07DC0A1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C4882B9-6A6E-4FEB-B7E4-BBAF784353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00B5C5-88E0-4AA8-93A1-B6060000BC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5541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5E6FB950-0DAE-4EE0-A72C-09B3C25884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34CE86A1-0796-4B9D-8C1E-93622E0F57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AC6DE3DC-77F6-4599-A9A2-FB6950F6E72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B58EDD58-4081-4952-A3A9-8E2CFA8D5B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0F22BC9-12EE-4E3A-A563-5B78AF28F49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D31EF1D-4F9E-401B-AFC5-262DB18B227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20" name="VoTa2310.wav">
            <a:hlinkClick r:id="" action="ppaction://media"/>
            <a:extLst>
              <a:ext uri="{FF2B5EF4-FFF2-40B4-BE49-F238E27FC236}">
                <a16:creationId xmlns:a16="http://schemas.microsoft.com/office/drawing/2014/main" xmlns="" id="{62E3D399-BEF4-48B9-B5F4-56AD0AC73F95}"/>
              </a:ext>
            </a:extLst>
          </p:cNvPr>
          <p:cNvPicPr>
            <a:picLocks noRot="1" noChangeAspect="1" noChangeArrowheads="1"/>
          </p:cNvPicPr>
          <p:nvPr>
            <a:wavAudioFile r:embed="rId1" name="VoTay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6596063"/>
            <a:ext cx="1905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WordArt 27">
            <a:extLst>
              <a:ext uri="{FF2B5EF4-FFF2-40B4-BE49-F238E27FC236}">
                <a16:creationId xmlns:a16="http://schemas.microsoft.com/office/drawing/2014/main" xmlns="" id="{14F1FF66-C6E2-446E-A287-F3A94D16669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62000" y="838200"/>
            <a:ext cx="7086600" cy="4267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1579"/>
              </a:avLst>
            </a:prstTxWarp>
          </a:bodyPr>
          <a:lstStyle/>
          <a:p>
            <a:pPr algn="ctr"/>
            <a:endParaRPr lang="en-US" sz="3600" b="1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.VnTime"/>
            </a:endParaRPr>
          </a:p>
          <a:p>
            <a:pPr algn="ctr"/>
            <a:r>
              <a:rPr lang="en-US" sz="3600" b="1" i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"/>
              </a:rPr>
              <a:t> </a:t>
            </a:r>
            <a:r>
              <a:rPr lang="vi-VN" sz="3600" b="1" i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"/>
              </a:rPr>
              <a:t>Tính thống nhất về chủ đề của văn bản</a:t>
            </a:r>
            <a:endParaRPr lang="en-US" sz="3600" b="1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.VnTime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162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68" name="Line 36">
            <a:extLst>
              <a:ext uri="{FF2B5EF4-FFF2-40B4-BE49-F238E27FC236}">
                <a16:creationId xmlns:a16="http://schemas.microsoft.com/office/drawing/2014/main" xmlns="" id="{55569F4E-0D78-41E8-83D1-A99DA30863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4700" y="4886325"/>
            <a:ext cx="0" cy="1133475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71" name="Line 39">
            <a:extLst>
              <a:ext uri="{FF2B5EF4-FFF2-40B4-BE49-F238E27FC236}">
                <a16:creationId xmlns:a16="http://schemas.microsoft.com/office/drawing/2014/main" xmlns="" id="{7221E88E-43EA-4246-8776-A5C8933EAC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44563" y="5081588"/>
            <a:ext cx="7937" cy="941387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63" name="Line 31">
            <a:extLst>
              <a:ext uri="{FF2B5EF4-FFF2-40B4-BE49-F238E27FC236}">
                <a16:creationId xmlns:a16="http://schemas.microsoft.com/office/drawing/2014/main" xmlns="" id="{013F8DD3-D4D2-45EF-91AB-F868DE5068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7500" y="3321050"/>
            <a:ext cx="533400" cy="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64" name="Line 32">
            <a:extLst>
              <a:ext uri="{FF2B5EF4-FFF2-40B4-BE49-F238E27FC236}">
                <a16:creationId xmlns:a16="http://schemas.microsoft.com/office/drawing/2014/main" xmlns="" id="{C926AF82-9E15-42FA-9B44-400C193EA1B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276600"/>
            <a:ext cx="533400" cy="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xmlns="" id="{5BFCB0FE-25FC-40BC-B454-B7F4CA6CA2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8229600" cy="838200"/>
          </a:xfrm>
        </p:spPr>
        <p:txBody>
          <a:bodyPr/>
          <a:lstStyle/>
          <a:p>
            <a:pPr marL="571500" indent="-571500" eaLnBrk="1" hangingPunct="1">
              <a:lnSpc>
                <a:spcPct val="75000"/>
              </a:lnSpc>
              <a:buFontTx/>
              <a:buAutoNum type="romanUcPeriod"/>
              <a:defRPr/>
            </a:pP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BÀI</a:t>
            </a:r>
          </a:p>
          <a:p>
            <a:pPr eaLnBrk="1" hangingPunct="1">
              <a:lnSpc>
                <a:spcPct val="75000"/>
              </a:lnSpc>
              <a:buFontTx/>
              <a:buNone/>
              <a:defRPr/>
            </a:pP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alt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249" name="Rectangle 17">
            <a:extLst>
              <a:ext uri="{FF2B5EF4-FFF2-40B4-BE49-F238E27FC236}">
                <a16:creationId xmlns:a16="http://schemas.microsoft.com/office/drawing/2014/main" xmlns="" id="{0806062B-8A38-4072-8904-C68085849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" y="4311650"/>
            <a:ext cx="2108200" cy="7699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33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Đề tài của văn bản (đối tượng</a:t>
            </a:r>
            <a:r>
              <a:rPr lang="en-US" altLang="en-US" sz="2000" b="1" i="1"/>
              <a:t>)</a:t>
            </a:r>
          </a:p>
        </p:txBody>
      </p:sp>
      <p:sp>
        <p:nvSpPr>
          <p:cNvPr id="95250" name="Rectangle 18">
            <a:extLst>
              <a:ext uri="{FF2B5EF4-FFF2-40B4-BE49-F238E27FC236}">
                <a16:creationId xmlns:a16="http://schemas.microsoft.com/office/drawing/2014/main" xmlns="" id="{F7B52196-B07F-4451-ADBF-E1CBCCE60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500" y="4311650"/>
            <a:ext cx="3352800" cy="7699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33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dung)</a:t>
            </a:r>
          </a:p>
        </p:txBody>
      </p:sp>
      <p:sp>
        <p:nvSpPr>
          <p:cNvPr id="95255" name="Text Box 23">
            <a:extLst>
              <a:ext uri="{FF2B5EF4-FFF2-40B4-BE49-F238E27FC236}">
                <a16:creationId xmlns:a16="http://schemas.microsoft.com/office/drawing/2014/main" xmlns="" id="{558B988A-906E-4ADB-BC87-CBEC5F8A1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6019800"/>
            <a:ext cx="5029200" cy="7699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33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Chủ đề là đối tượng và vấn đề chính mà văn bản biểu đạt.</a:t>
            </a:r>
          </a:p>
        </p:txBody>
      </p:sp>
      <p:sp>
        <p:nvSpPr>
          <p:cNvPr id="95261" name="Rectangle 29">
            <a:extLst>
              <a:ext uri="{FF2B5EF4-FFF2-40B4-BE49-F238E27FC236}">
                <a16:creationId xmlns:a16="http://schemas.microsoft.com/office/drawing/2014/main" xmlns="" id="{000F548F-CE6F-4205-989A-0B4722B7B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771775"/>
            <a:ext cx="4191000" cy="11080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33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Char char="-"/>
              <a:defRPr/>
            </a:pPr>
            <a:r>
              <a:rPr lang="en-US" altLang="en-US" sz="2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ững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bỡ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ngỡ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  <a:defRPr/>
            </a:pPr>
            <a:r>
              <a:rPr lang="en-US" altLang="en-US" sz="2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ững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5262" name="Rectangle 30">
            <a:extLst>
              <a:ext uri="{FF2B5EF4-FFF2-40B4-BE49-F238E27FC236}">
                <a16:creationId xmlns:a16="http://schemas.microsoft.com/office/drawing/2014/main" xmlns="" id="{92F0E962-0FB7-4CC9-A316-9D2B427E8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" y="2787650"/>
            <a:ext cx="2006600" cy="11080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33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ỉ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5265" name="Line 33">
            <a:extLst>
              <a:ext uri="{FF2B5EF4-FFF2-40B4-BE49-F238E27FC236}">
                <a16:creationId xmlns:a16="http://schemas.microsoft.com/office/drawing/2014/main" xmlns="" id="{4AFA25A4-4D7B-4D9C-BB15-C27E546FB8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52500" y="3803650"/>
            <a:ext cx="0" cy="5334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66" name="Line 34">
            <a:extLst>
              <a:ext uri="{FF2B5EF4-FFF2-40B4-BE49-F238E27FC236}">
                <a16:creationId xmlns:a16="http://schemas.microsoft.com/office/drawing/2014/main" xmlns="" id="{ADCE9D19-BF0B-4B3B-B328-4483E551C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4700" y="3778250"/>
            <a:ext cx="0" cy="5334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5275" name="Group 43">
            <a:extLst>
              <a:ext uri="{FF2B5EF4-FFF2-40B4-BE49-F238E27FC236}">
                <a16:creationId xmlns:a16="http://schemas.microsoft.com/office/drawing/2014/main" xmlns="" id="{C0C37D72-3DBA-4164-85CE-6E851ADE9465}"/>
              </a:ext>
            </a:extLst>
          </p:cNvPr>
          <p:cNvGrpSpPr>
            <a:grpSpLocks/>
          </p:cNvGrpSpPr>
          <p:nvPr/>
        </p:nvGrpSpPr>
        <p:grpSpPr bwMode="auto">
          <a:xfrm>
            <a:off x="5422900" y="3594100"/>
            <a:ext cx="2870200" cy="2882900"/>
            <a:chOff x="3416" y="2224"/>
            <a:chExt cx="1728" cy="1768"/>
          </a:xfrm>
        </p:grpSpPr>
        <p:sp>
          <p:nvSpPr>
            <p:cNvPr id="6161" name="Line 37">
              <a:extLst>
                <a:ext uri="{FF2B5EF4-FFF2-40B4-BE49-F238E27FC236}">
                  <a16:creationId xmlns:a16="http://schemas.microsoft.com/office/drawing/2014/main" xmlns="" id="{203914C4-1EDD-4E07-A6A5-E9D11D4F3F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" y="3944"/>
              <a:ext cx="1728" cy="48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38">
              <a:extLst>
                <a:ext uri="{FF2B5EF4-FFF2-40B4-BE49-F238E27FC236}">
                  <a16:creationId xmlns:a16="http://schemas.microsoft.com/office/drawing/2014/main" xmlns="" id="{5C72B53C-EF15-4260-A99D-1294A66277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4" y="2224"/>
              <a:ext cx="0" cy="1728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9000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5237" name="Rectangle 5">
            <a:extLst>
              <a:ext uri="{FF2B5EF4-FFF2-40B4-BE49-F238E27FC236}">
                <a16:creationId xmlns:a16="http://schemas.microsoft.com/office/drawing/2014/main" xmlns="" id="{E29534F5-E3E0-42AF-8828-B87D399FF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0" y="2695575"/>
            <a:ext cx="1930400" cy="11080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33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ủ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5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5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5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5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5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5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5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5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5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5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5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5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5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5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5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5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5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5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5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5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5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5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5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5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5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5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5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5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5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5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build="p"/>
      <p:bldP spid="95249" grpId="0" animBg="1"/>
      <p:bldP spid="95250" grpId="0" animBg="1"/>
      <p:bldP spid="95255" grpId="0" animBg="1"/>
      <p:bldP spid="95261" grpId="0" animBg="1"/>
      <p:bldP spid="95262" grpId="0" animBg="1"/>
      <p:bldP spid="952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59CB759D-E8C1-482D-81DB-F86FEA0EC7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just"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2. Tính thống nhất về chủ đề của văn bản</a:t>
            </a:r>
          </a:p>
        </p:txBody>
      </p:sp>
      <p:sp>
        <p:nvSpPr>
          <p:cNvPr id="75782" name="Rectangle 6">
            <a:extLst>
              <a:ext uri="{FF2B5EF4-FFF2-40B4-BE49-F238E27FC236}">
                <a16:creationId xmlns:a16="http://schemas.microsoft.com/office/drawing/2014/main" xmlns="" id="{E7CC52CC-DEC4-4510-A5AD-ADA214A68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67" y="2057400"/>
            <a:ext cx="9067800" cy="1828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200"/>
          </a:p>
        </p:txBody>
      </p:sp>
      <p:sp>
        <p:nvSpPr>
          <p:cNvPr id="75783" name="AutoShape 7">
            <a:extLst>
              <a:ext uri="{FF2B5EF4-FFF2-40B4-BE49-F238E27FC236}">
                <a16:creationId xmlns:a16="http://schemas.microsoft.com/office/drawing/2014/main" xmlns="" id="{DE7ACA09-1505-45BF-94AB-7ED7B017ED2E}"/>
              </a:ext>
            </a:extLst>
          </p:cNvPr>
          <p:cNvSpPr>
            <a:spLocks/>
          </p:cNvSpPr>
          <p:nvPr/>
        </p:nvSpPr>
        <p:spPr bwMode="auto">
          <a:xfrm>
            <a:off x="5892800" y="2265362"/>
            <a:ext cx="76200" cy="1333500"/>
          </a:xfrm>
          <a:prstGeom prst="rightBrace">
            <a:avLst>
              <a:gd name="adj1" fmla="val 14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5784" name="Text Box 8">
            <a:extLst>
              <a:ext uri="{FF2B5EF4-FFF2-40B4-BE49-F238E27FC236}">
                <a16:creationId xmlns:a16="http://schemas.microsoft.com/office/drawing/2014/main" xmlns="" id="{21C38043-A409-491B-95FE-D3D58583B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2133" y="2494756"/>
            <a:ext cx="30480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5795" name="Rectangle 19">
            <a:extLst>
              <a:ext uri="{FF2B5EF4-FFF2-40B4-BE49-F238E27FC236}">
                <a16:creationId xmlns:a16="http://schemas.microsoft.com/office/drawing/2014/main" xmlns="" id="{F2C6EBEF-32E3-453A-BEAF-0AF844EC2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133600"/>
            <a:ext cx="3878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</p:txBody>
      </p:sp>
      <p:sp>
        <p:nvSpPr>
          <p:cNvPr id="75796" name="Rectangle 20">
            <a:extLst>
              <a:ext uri="{FF2B5EF4-FFF2-40B4-BE49-F238E27FC236}">
                <a16:creationId xmlns:a16="http://schemas.microsoft.com/office/drawing/2014/main" xmlns="" id="{9D318AE1-F3F5-4E9F-91CC-C0B1D1010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67" y="2932112"/>
            <a:ext cx="60960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</a:p>
        </p:txBody>
      </p:sp>
      <p:grpSp>
        <p:nvGrpSpPr>
          <p:cNvPr id="8203" name="Group 23">
            <a:extLst>
              <a:ext uri="{FF2B5EF4-FFF2-40B4-BE49-F238E27FC236}">
                <a16:creationId xmlns:a16="http://schemas.microsoft.com/office/drawing/2014/main" xmlns="" id="{5C599128-082E-4995-A3E9-358A99841407}"/>
              </a:ext>
            </a:extLst>
          </p:cNvPr>
          <p:cNvGrpSpPr>
            <a:grpSpLocks/>
          </p:cNvGrpSpPr>
          <p:nvPr/>
        </p:nvGrpSpPr>
        <p:grpSpPr bwMode="auto">
          <a:xfrm>
            <a:off x="0" y="6019800"/>
            <a:ext cx="914400" cy="838200"/>
            <a:chOff x="336" y="2905"/>
            <a:chExt cx="1056" cy="1391"/>
          </a:xfrm>
        </p:grpSpPr>
        <p:grpSp>
          <p:nvGrpSpPr>
            <p:cNvPr id="8204" name="Group 24">
              <a:extLst>
                <a:ext uri="{FF2B5EF4-FFF2-40B4-BE49-F238E27FC236}">
                  <a16:creationId xmlns:a16="http://schemas.microsoft.com/office/drawing/2014/main" xmlns="" id="{C8558EB5-85E4-4156-898F-6CB1EA3C7B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" y="3024"/>
              <a:ext cx="1056" cy="1272"/>
              <a:chOff x="672" y="2496"/>
              <a:chExt cx="1147" cy="1584"/>
            </a:xfrm>
          </p:grpSpPr>
          <p:pic>
            <p:nvPicPr>
              <p:cNvPr id="8207" name="Picture 15" descr="j0232133">
                <a:extLst>
                  <a:ext uri="{FF2B5EF4-FFF2-40B4-BE49-F238E27FC236}">
                    <a16:creationId xmlns:a16="http://schemas.microsoft.com/office/drawing/2014/main" xmlns="" id="{33C992CE-37DE-49FA-AB8A-2D7B2110B6F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2496"/>
                <a:ext cx="1147" cy="15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208" name="Rectangle 26">
                <a:extLst>
                  <a:ext uri="{FF2B5EF4-FFF2-40B4-BE49-F238E27FC236}">
                    <a16:creationId xmlns:a16="http://schemas.microsoft.com/office/drawing/2014/main" xmlns="" id="{14E0D3C8-3AF2-460F-855F-6BED08026F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424221">
                <a:off x="992" y="3620"/>
                <a:ext cx="276" cy="22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09" name="Rectangle 27">
                <a:extLst>
                  <a:ext uri="{FF2B5EF4-FFF2-40B4-BE49-F238E27FC236}">
                    <a16:creationId xmlns:a16="http://schemas.microsoft.com/office/drawing/2014/main" xmlns="" id="{400331A5-741A-4A71-B2CE-244F6960E0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424221">
                <a:off x="1392" y="3648"/>
                <a:ext cx="276" cy="14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8205" name="Oval 28">
              <a:extLst>
                <a:ext uri="{FF2B5EF4-FFF2-40B4-BE49-F238E27FC236}">
                  <a16:creationId xmlns:a16="http://schemas.microsoft.com/office/drawing/2014/main" xmlns="" id="{E793AA11-FFE9-4DEF-84BE-563678EBC7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254991">
              <a:off x="963" y="2900"/>
              <a:ext cx="75" cy="85"/>
            </a:xfrm>
            <a:prstGeom prst="ellipse">
              <a:avLst/>
            </a:prstGeom>
            <a:solidFill>
              <a:srgbClr val="000066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6" name="Oval 29">
              <a:extLst>
                <a:ext uri="{FF2B5EF4-FFF2-40B4-BE49-F238E27FC236}">
                  <a16:creationId xmlns:a16="http://schemas.microsoft.com/office/drawing/2014/main" xmlns="" id="{B44D5BD9-87CB-48A9-B8DF-487E670D2C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254991">
              <a:off x="928" y="3007"/>
              <a:ext cx="47" cy="47"/>
            </a:xfrm>
            <a:prstGeom prst="ellipse">
              <a:avLst/>
            </a:prstGeom>
            <a:solidFill>
              <a:srgbClr val="000066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2" grpId="0" animBg="1"/>
      <p:bldP spid="75783" grpId="0" animBg="1"/>
      <p:bldP spid="75784" grpId="0"/>
      <p:bldP spid="75795" grpId="0"/>
      <p:bldP spid="757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>
            <a:extLst>
              <a:ext uri="{FF2B5EF4-FFF2-40B4-BE49-F238E27FC236}">
                <a16:creationId xmlns:a16="http://schemas.microsoft.com/office/drawing/2014/main" xmlns="" id="{A6DF2344-9B89-404F-A7D5-4C16CD8D6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458913"/>
            <a:ext cx="2362200" cy="14160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33CC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 b="1"/>
              <a:t>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Chủ đề văn bản 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en-US" altLang="en-US" sz="2000" b="1">
              <a:latin typeface=".VnTime" pitchFamily="34" charset="0"/>
            </a:endParaRPr>
          </a:p>
        </p:txBody>
      </p:sp>
      <p:sp>
        <p:nvSpPr>
          <p:cNvPr id="76803" name="Text Box 3">
            <a:extLst>
              <a:ext uri="{FF2B5EF4-FFF2-40B4-BE49-F238E27FC236}">
                <a16:creationId xmlns:a16="http://schemas.microsoft.com/office/drawing/2014/main" xmlns="" id="{C5454DF3-8D0F-4666-9941-BA79CFA64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211513"/>
            <a:ext cx="3200400" cy="4000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33CC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Đối tượng của văn bản</a:t>
            </a:r>
          </a:p>
        </p:txBody>
      </p:sp>
      <p:sp>
        <p:nvSpPr>
          <p:cNvPr id="76804" name="Text Box 4">
            <a:extLst>
              <a:ext uri="{FF2B5EF4-FFF2-40B4-BE49-F238E27FC236}">
                <a16:creationId xmlns:a16="http://schemas.microsoft.com/office/drawing/2014/main" xmlns="" id="{30B6E38C-1ADC-447B-8B4A-6E454BE10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088" y="4440238"/>
            <a:ext cx="2743200" cy="4000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33CC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Nhan đề văn bản </a:t>
            </a:r>
          </a:p>
        </p:txBody>
      </p:sp>
      <p:sp>
        <p:nvSpPr>
          <p:cNvPr id="76805" name="Text Box 5">
            <a:extLst>
              <a:ext uri="{FF2B5EF4-FFF2-40B4-BE49-F238E27FC236}">
                <a16:creationId xmlns:a16="http://schemas.microsoft.com/office/drawing/2014/main" xmlns="" id="{7E647BBC-8732-4F05-A494-B5AB33803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135313"/>
            <a:ext cx="3505200" cy="4000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33CC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Vấn đề chủ yếu của văn bản</a:t>
            </a:r>
          </a:p>
        </p:txBody>
      </p:sp>
      <p:sp>
        <p:nvSpPr>
          <p:cNvPr id="76806" name="Text Box 6">
            <a:extLst>
              <a:ext uri="{FF2B5EF4-FFF2-40B4-BE49-F238E27FC236}">
                <a16:creationId xmlns:a16="http://schemas.microsoft.com/office/drawing/2014/main" xmlns="" id="{017F422D-6C8A-42A5-8E13-D4894D68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518025"/>
            <a:ext cx="1371600" cy="4000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33CC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Đề mục </a:t>
            </a:r>
          </a:p>
        </p:txBody>
      </p:sp>
      <p:sp>
        <p:nvSpPr>
          <p:cNvPr id="76807" name="Text Box 7">
            <a:extLst>
              <a:ext uri="{FF2B5EF4-FFF2-40B4-BE49-F238E27FC236}">
                <a16:creationId xmlns:a16="http://schemas.microsoft.com/office/drawing/2014/main" xmlns="" id="{24027FDE-93C1-4FC5-8B9B-A400FBA8B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354513"/>
            <a:ext cx="1828800" cy="7080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33CC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Mối quan hệ giữa các phần </a:t>
            </a:r>
          </a:p>
        </p:txBody>
      </p:sp>
      <p:sp>
        <p:nvSpPr>
          <p:cNvPr id="76808" name="Text Box 8">
            <a:extLst>
              <a:ext uri="{FF2B5EF4-FFF2-40B4-BE49-F238E27FC236}">
                <a16:creationId xmlns:a16="http://schemas.microsoft.com/office/drawing/2014/main" xmlns="" id="{13859D5B-2CC9-4148-98CF-0F1EC276A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4354513"/>
            <a:ext cx="1752600" cy="7080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33CC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Từ ngữ then chốt</a:t>
            </a:r>
          </a:p>
        </p:txBody>
      </p:sp>
      <p:sp>
        <p:nvSpPr>
          <p:cNvPr id="76809" name="Text Box 9">
            <a:extLst>
              <a:ext uri="{FF2B5EF4-FFF2-40B4-BE49-F238E27FC236}">
                <a16:creationId xmlns:a16="http://schemas.microsoft.com/office/drawing/2014/main" xmlns="" id="{AD32721B-62F9-4E57-A1B8-9AD568F47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6488" y="6005513"/>
            <a:ext cx="3048000" cy="7080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33CC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Tính thống nhất về chủ đề của  văn bản </a:t>
            </a:r>
          </a:p>
        </p:txBody>
      </p:sp>
      <p:grpSp>
        <p:nvGrpSpPr>
          <p:cNvPr id="76810" name="Group 10">
            <a:extLst>
              <a:ext uri="{FF2B5EF4-FFF2-40B4-BE49-F238E27FC236}">
                <a16:creationId xmlns:a16="http://schemas.microsoft.com/office/drawing/2014/main" xmlns="" id="{41836A26-023A-4B4E-94BF-865370B90FFA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1836738"/>
            <a:ext cx="914400" cy="1309687"/>
            <a:chOff x="3120" y="471"/>
            <a:chExt cx="576" cy="825"/>
          </a:xfrm>
        </p:grpSpPr>
        <p:sp>
          <p:nvSpPr>
            <p:cNvPr id="14368" name="Line 11">
              <a:extLst>
                <a:ext uri="{FF2B5EF4-FFF2-40B4-BE49-F238E27FC236}">
                  <a16:creationId xmlns:a16="http://schemas.microsoft.com/office/drawing/2014/main" xmlns="" id="{176265CC-2380-484A-8F33-19F39ADBD1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20" y="471"/>
              <a:ext cx="576" cy="9"/>
            </a:xfrm>
            <a:prstGeom prst="line">
              <a:avLst/>
            </a:prstGeom>
            <a:noFill/>
            <a:ln w="38100" cmpd="dbl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69" name="Line 12">
              <a:extLst>
                <a:ext uri="{FF2B5EF4-FFF2-40B4-BE49-F238E27FC236}">
                  <a16:creationId xmlns:a16="http://schemas.microsoft.com/office/drawing/2014/main" xmlns="" id="{CF6C09CA-BCFF-4B85-AF47-541B04635D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96" y="480"/>
              <a:ext cx="0" cy="816"/>
            </a:xfrm>
            <a:prstGeom prst="line">
              <a:avLst/>
            </a:prstGeom>
            <a:noFill/>
            <a:ln w="38100" cmpd="dbl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6813" name="Group 13">
            <a:extLst>
              <a:ext uri="{FF2B5EF4-FFF2-40B4-BE49-F238E27FC236}">
                <a16:creationId xmlns:a16="http://schemas.microsoft.com/office/drawing/2014/main" xmlns="" id="{368865E3-F96B-4762-915C-9D2592540A01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4876800"/>
            <a:ext cx="6215063" cy="1619250"/>
            <a:chOff x="1077" y="2772"/>
            <a:chExt cx="3915" cy="1020"/>
          </a:xfrm>
        </p:grpSpPr>
        <p:sp>
          <p:nvSpPr>
            <p:cNvPr id="14360" name="Line 14">
              <a:extLst>
                <a:ext uri="{FF2B5EF4-FFF2-40B4-BE49-F238E27FC236}">
                  <a16:creationId xmlns:a16="http://schemas.microsoft.com/office/drawing/2014/main" xmlns="" id="{D38089C0-6381-466E-8070-6991EF848E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7" y="2772"/>
              <a:ext cx="0" cy="971"/>
            </a:xfrm>
            <a:prstGeom prst="line">
              <a:avLst/>
            </a:prstGeom>
            <a:noFill/>
            <a:ln w="38100" cmpd="dbl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61" name="Line 15">
              <a:extLst>
                <a:ext uri="{FF2B5EF4-FFF2-40B4-BE49-F238E27FC236}">
                  <a16:creationId xmlns:a16="http://schemas.microsoft.com/office/drawing/2014/main" xmlns="" id="{571C1F32-4426-4A66-9BF4-7A496A7A96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7" y="3768"/>
              <a:ext cx="384" cy="3"/>
            </a:xfrm>
            <a:prstGeom prst="line">
              <a:avLst/>
            </a:prstGeom>
            <a:noFill/>
            <a:ln w="38100" cmpd="dbl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62" name="Line 16">
              <a:extLst>
                <a:ext uri="{FF2B5EF4-FFF2-40B4-BE49-F238E27FC236}">
                  <a16:creationId xmlns:a16="http://schemas.microsoft.com/office/drawing/2014/main" xmlns="" id="{D9B457F6-6503-49E6-A12C-170404959B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3061"/>
              <a:ext cx="2496" cy="11"/>
            </a:xfrm>
            <a:prstGeom prst="line">
              <a:avLst/>
            </a:prstGeom>
            <a:noFill/>
            <a:ln w="38100" cmpd="dbl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63" name="Line 17">
              <a:extLst>
                <a:ext uri="{FF2B5EF4-FFF2-40B4-BE49-F238E27FC236}">
                  <a16:creationId xmlns:a16="http://schemas.microsoft.com/office/drawing/2014/main" xmlns="" id="{ACE1AC77-8664-4367-A31E-9AE590F563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96" y="2821"/>
              <a:ext cx="0" cy="240"/>
            </a:xfrm>
            <a:prstGeom prst="line">
              <a:avLst/>
            </a:prstGeom>
            <a:noFill/>
            <a:ln w="38100" cmpd="dbl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64" name="Line 18">
              <a:extLst>
                <a:ext uri="{FF2B5EF4-FFF2-40B4-BE49-F238E27FC236}">
                  <a16:creationId xmlns:a16="http://schemas.microsoft.com/office/drawing/2014/main" xmlns="" id="{196E24EF-F82D-4148-9928-55885BDD76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3792"/>
              <a:ext cx="336" cy="0"/>
            </a:xfrm>
            <a:prstGeom prst="line">
              <a:avLst/>
            </a:prstGeom>
            <a:noFill/>
            <a:ln w="38100" cmpd="dbl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65" name="Line 19">
              <a:extLst>
                <a:ext uri="{FF2B5EF4-FFF2-40B4-BE49-F238E27FC236}">
                  <a16:creationId xmlns:a16="http://schemas.microsoft.com/office/drawing/2014/main" xmlns="" id="{7F8FD430-DC7C-43A8-8BE9-2CFBF05A8E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3072"/>
              <a:ext cx="0" cy="720"/>
            </a:xfrm>
            <a:prstGeom prst="line">
              <a:avLst/>
            </a:prstGeom>
            <a:noFill/>
            <a:ln w="38100" cmpd="dbl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66" name="Line 20">
              <a:extLst>
                <a:ext uri="{FF2B5EF4-FFF2-40B4-BE49-F238E27FC236}">
                  <a16:creationId xmlns:a16="http://schemas.microsoft.com/office/drawing/2014/main" xmlns="" id="{FA049B58-CAB5-4CC7-BA83-009C8D6203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2" y="2821"/>
              <a:ext cx="0" cy="240"/>
            </a:xfrm>
            <a:prstGeom prst="line">
              <a:avLst/>
            </a:prstGeom>
            <a:noFill/>
            <a:ln w="38100" cmpd="dbl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67" name="Line 21">
              <a:extLst>
                <a:ext uri="{FF2B5EF4-FFF2-40B4-BE49-F238E27FC236}">
                  <a16:creationId xmlns:a16="http://schemas.microsoft.com/office/drawing/2014/main" xmlns="" id="{45E0963B-CC4E-4768-97EA-6699971449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96" y="2821"/>
              <a:ext cx="0" cy="203"/>
            </a:xfrm>
            <a:prstGeom prst="line">
              <a:avLst/>
            </a:prstGeom>
            <a:noFill/>
            <a:ln w="38100" cmpd="dbl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6822" name="Group 22">
            <a:extLst>
              <a:ext uri="{FF2B5EF4-FFF2-40B4-BE49-F238E27FC236}">
                <a16:creationId xmlns:a16="http://schemas.microsoft.com/office/drawing/2014/main" xmlns="" id="{09FB3885-0D2E-46D1-B9E9-AD42D2D2644B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1851025"/>
            <a:ext cx="838200" cy="1295400"/>
            <a:chOff x="1104" y="480"/>
            <a:chExt cx="528" cy="816"/>
          </a:xfrm>
        </p:grpSpPr>
        <p:sp>
          <p:nvSpPr>
            <p:cNvPr id="14358" name="Line 23">
              <a:extLst>
                <a:ext uri="{FF2B5EF4-FFF2-40B4-BE49-F238E27FC236}">
                  <a16:creationId xmlns:a16="http://schemas.microsoft.com/office/drawing/2014/main" xmlns="" id="{AF1EF7A9-4B9F-4358-8369-33FDA2577A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04" y="480"/>
              <a:ext cx="0" cy="816"/>
            </a:xfrm>
            <a:prstGeom prst="line">
              <a:avLst/>
            </a:prstGeom>
            <a:noFill/>
            <a:ln w="38100" cmpd="dbl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9" name="Line 24">
              <a:extLst>
                <a:ext uri="{FF2B5EF4-FFF2-40B4-BE49-F238E27FC236}">
                  <a16:creationId xmlns:a16="http://schemas.microsoft.com/office/drawing/2014/main" xmlns="" id="{D1D59B14-6464-408D-A5A5-7270741A9B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104" y="480"/>
              <a:ext cx="528" cy="9"/>
            </a:xfrm>
            <a:prstGeom prst="line">
              <a:avLst/>
            </a:prstGeom>
            <a:noFill/>
            <a:ln w="38100" cmpd="dbl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6841" name="Group 41">
            <a:extLst>
              <a:ext uri="{FF2B5EF4-FFF2-40B4-BE49-F238E27FC236}">
                <a16:creationId xmlns:a16="http://schemas.microsoft.com/office/drawing/2014/main" xmlns="" id="{F654CD59-3B72-4861-A90D-3E58E8B781AD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3668713"/>
            <a:ext cx="5895975" cy="762000"/>
            <a:chOff x="1152" y="2016"/>
            <a:chExt cx="3714" cy="480"/>
          </a:xfrm>
        </p:grpSpPr>
        <p:sp>
          <p:nvSpPr>
            <p:cNvPr id="14353" name="Line 38">
              <a:extLst>
                <a:ext uri="{FF2B5EF4-FFF2-40B4-BE49-F238E27FC236}">
                  <a16:creationId xmlns:a16="http://schemas.microsoft.com/office/drawing/2014/main" xmlns="" id="{E8E4AD7A-8BD1-4AB1-80D1-9816A93666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2" y="2016"/>
              <a:ext cx="2640" cy="480"/>
            </a:xfrm>
            <a:prstGeom prst="line">
              <a:avLst/>
            </a:prstGeom>
            <a:noFill/>
            <a:ln w="38100" cmpd="dbl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4" name="Line 33">
              <a:extLst>
                <a:ext uri="{FF2B5EF4-FFF2-40B4-BE49-F238E27FC236}">
                  <a16:creationId xmlns:a16="http://schemas.microsoft.com/office/drawing/2014/main" xmlns="" id="{605C9748-CEEE-4C6A-A5BE-A163832EF0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8" y="2016"/>
              <a:ext cx="0" cy="345"/>
            </a:xfrm>
            <a:prstGeom prst="line">
              <a:avLst/>
            </a:prstGeom>
            <a:noFill/>
            <a:ln w="38100" cmpd="dbl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5" name="Line 34">
              <a:extLst>
                <a:ext uri="{FF2B5EF4-FFF2-40B4-BE49-F238E27FC236}">
                  <a16:creationId xmlns:a16="http://schemas.microsoft.com/office/drawing/2014/main" xmlns="" id="{EA58CDE9-5E16-4573-A1A7-312C592C9D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0" y="2016"/>
              <a:ext cx="1026" cy="393"/>
            </a:xfrm>
            <a:prstGeom prst="line">
              <a:avLst/>
            </a:prstGeom>
            <a:noFill/>
            <a:ln w="38100" cmpd="dbl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6" name="Line 35">
              <a:extLst>
                <a:ext uri="{FF2B5EF4-FFF2-40B4-BE49-F238E27FC236}">
                  <a16:creationId xmlns:a16="http://schemas.microsoft.com/office/drawing/2014/main" xmlns="" id="{B759DA1F-9699-45DB-A625-F9A72CC594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50" y="2016"/>
              <a:ext cx="990" cy="345"/>
            </a:xfrm>
            <a:prstGeom prst="line">
              <a:avLst/>
            </a:prstGeom>
            <a:noFill/>
            <a:ln w="38100" cmpd="dbl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7" name="Line 36">
              <a:extLst>
                <a:ext uri="{FF2B5EF4-FFF2-40B4-BE49-F238E27FC236}">
                  <a16:creationId xmlns:a16="http://schemas.microsoft.com/office/drawing/2014/main" xmlns="" id="{E6A05091-E356-4471-9750-FC57C719E2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025"/>
              <a:ext cx="0" cy="471"/>
            </a:xfrm>
            <a:prstGeom prst="line">
              <a:avLst/>
            </a:prstGeom>
            <a:noFill/>
            <a:ln w="38100" cmpd="dbl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76839" name="Line 39">
            <a:extLst>
              <a:ext uri="{FF2B5EF4-FFF2-40B4-BE49-F238E27FC236}">
                <a16:creationId xmlns:a16="http://schemas.microsoft.com/office/drawing/2014/main" xmlns="" id="{0A1B2CD8-DD1C-4151-911B-61C2D410D7E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83000" y="3440113"/>
            <a:ext cx="762000" cy="0"/>
          </a:xfrm>
          <a:prstGeom prst="line">
            <a:avLst/>
          </a:prstGeom>
          <a:noFill/>
          <a:ln w="38100" cmpd="dbl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376" name="AutoShape 42">
            <a:extLst>
              <a:ext uri="{FF2B5EF4-FFF2-40B4-BE49-F238E27FC236}">
                <a16:creationId xmlns:a16="http://schemas.microsoft.com/office/drawing/2014/main" xmlns="" id="{78281510-B996-42AA-8CA4-7B23CBCE4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057400" cy="1905000"/>
          </a:xfrm>
          <a:prstGeom prst="irregularSeal2">
            <a:avLst/>
          </a:prstGeom>
          <a:solidFill>
            <a:srgbClr val="0066CC"/>
          </a:solidFill>
          <a:ln w="19050" algn="ctr">
            <a:solidFill>
              <a:srgbClr val="CC3300"/>
            </a:solidFill>
            <a:miter lim="800000"/>
            <a:headEnd/>
            <a:tailEnd/>
          </a:ln>
          <a:effectLst>
            <a:outerShdw dist="35921" dir="2700000" algn="ctr" rotWithShape="0">
              <a:srgbClr val="990000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 nhớ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6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6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6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6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animBg="1"/>
      <p:bldP spid="76803" grpId="0" animBg="1"/>
      <p:bldP spid="76804" grpId="0" animBg="1"/>
      <p:bldP spid="76805" grpId="0" animBg="1"/>
      <p:bldP spid="76806" grpId="0" animBg="1"/>
      <p:bldP spid="76807" grpId="0" animBg="1"/>
      <p:bldP spid="76808" grpId="0" animBg="1"/>
      <p:bldP spid="76809" grpId="0" animBg="1"/>
      <p:bldP spid="153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8">
            <a:extLst>
              <a:ext uri="{FF2B5EF4-FFF2-40B4-BE49-F238E27FC236}">
                <a16:creationId xmlns:a16="http://schemas.microsoft.com/office/drawing/2014/main" xmlns="" id="{29FB3DF1-2CD0-4C34-A96C-812BD3979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609600"/>
            <a:ext cx="5105400" cy="2438400"/>
          </a:xfrm>
          <a:prstGeom prst="wedgeEllipseCallout">
            <a:avLst>
              <a:gd name="adj1" fmla="val -43750"/>
              <a:gd name="adj2" fmla="val 7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.VnTime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017B2D2-85DE-4C9D-BE5A-B83508D3DBEB}"/>
              </a:ext>
            </a:extLst>
          </p:cNvPr>
          <p:cNvSpPr txBox="1"/>
          <p:nvPr/>
        </p:nvSpPr>
        <p:spPr>
          <a:xfrm>
            <a:off x="2286000" y="2971800"/>
            <a:ext cx="467360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 GHI NHỚ: SGK/12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300&quot;/&gt;&lt;/object&gt;&lt;object type=&quot;3&quot; unique_id=&quot;10005&quot;&gt;&lt;property id=&quot;20148&quot; value=&quot;5&quot;/&gt;&lt;property id=&quot;20300&quot; value=&quot;Slide 2&quot;/&gt;&lt;property id=&quot;20307&quot; value=&quot;299&quot;/&gt;&lt;/object&gt;&lt;object type=&quot;3&quot; unique_id=&quot;10006&quot;&gt;&lt;property id=&quot;20148&quot; value=&quot;5&quot;/&gt;&lt;property id=&quot;20300&quot; value=&quot;Slide 3&quot;/&gt;&lt;property id=&quot;20307&quot; value=&quot;298&quot;/&gt;&lt;/object&gt;&lt;object type=&quot;3&quot; unique_id=&quot;10007&quot;&gt;&lt;property id=&quot;20148&quot; value=&quot;5&quot;/&gt;&lt;property id=&quot;20300&quot; value=&quot;Slide 4&quot;/&gt;&lt;property id=&quot;20307&quot; value=&quot;319&quot;/&gt;&lt;/object&gt;&lt;object type=&quot;3&quot; unique_id=&quot;10008&quot;&gt;&lt;property id=&quot;20148&quot; value=&quot;5&quot;/&gt;&lt;property id=&quot;20300&quot; value=&quot;Slide 5&quot;/&gt;&lt;property id=&quot;20307&quot; value=&quot;307&quot;/&gt;&lt;/object&gt;&lt;object type=&quot;3&quot; unique_id=&quot;10009&quot;&gt;&lt;property id=&quot;20148&quot; value=&quot;5&quot;/&gt;&lt;property id=&quot;20300&quot; value=&quot;Slide 6&quot;/&gt;&lt;property id=&quot;20307&quot; value=&quot;318&quot;/&gt;&lt;/object&gt;&lt;object type=&quot;3&quot; unique_id=&quot;10010&quot;&gt;&lt;property id=&quot;20148&quot; value=&quot;5&quot;/&gt;&lt;property id=&quot;20300&quot; value=&quot;Slide 7 - &amp;quot;II. TÍNH THỐNG NHẤT VỀ CHỦ ĐỀ CỦA VĂN BẢN&amp;quot;&quot;/&gt;&lt;property id=&quot;20307&quot; value=&quot;292&quot;/&gt;&lt;/object&gt;&lt;object type=&quot;3&quot; unique_id=&quot;10011&quot;&gt;&lt;property id=&quot;20148&quot; value=&quot;5&quot;/&gt;&lt;property id=&quot;20300&quot; value=&quot;Slide 8 - &amp;quot;II. TÍNH THỐNG NHẤT VỀ CHỦ ĐỀ CỦA VĂN BẢN&amp;quot;&quot;/&gt;&lt;property id=&quot;20307&quot; value=&quot;301&quot;/&gt;&lt;/object&gt;&lt;object type=&quot;3&quot; unique_id=&quot;10012&quot;&gt;&lt;property id=&quot;20148&quot; value=&quot;5&quot;/&gt;&lt;property id=&quot;20300&quot; value=&quot;Slide 9 - &amp;quot;II. TÍNH THỐNG NHẤT VỀ CHỦ ĐỀ CỦA VĂN BẢN&amp;quot;&quot;/&gt;&lt;property id=&quot;20307&quot; value=&quot;302&quot;/&gt;&lt;/object&gt;&lt;object type=&quot;3&quot; unique_id=&quot;10013&quot;&gt;&lt;property id=&quot;20148&quot; value=&quot;5&quot;/&gt;&lt;property id=&quot;20300&quot; value=&quot;Slide 10 - &amp;quot;II. TÍNH THỐNG NHẤT VỀ CHỦ ĐỀ CỦA VĂN BẢN&amp;quot;&quot;/&gt;&lt;property id=&quot;20307&quot; value=&quot;304&quot;/&gt;&lt;/object&gt;&lt;object type=&quot;3&quot; unique_id=&quot;10014&quot;&gt;&lt;property id=&quot;20148&quot; value=&quot;5&quot;/&gt;&lt;property id=&quot;20300&quot; value=&quot;Slide 11 - &amp;quot;II. TÍNH THỐNG NHẤT VỀ CHỦ ĐỀ CỦA VĂN BẢN&amp;quot;&quot;/&gt;&lt;property id=&quot;20307&quot; value=&quot;305&quot;/&gt;&lt;/object&gt;&lt;object type=&quot;3&quot; unique_id=&quot;10015&quot;&gt;&lt;property id=&quot;20148&quot; value=&quot;5&quot;/&gt;&lt;property id=&quot;20300&quot; value=&quot;Slide 12 - &amp;quot;II. TÍNH THỐNG NHẤT VỀ CHỦ ĐỀ CỦA VĂN BẢN&amp;quot;&quot;/&gt;&lt;property id=&quot;20307&quot; value=&quot;303&quot;/&gt;&lt;/object&gt;&lt;object type=&quot;3&quot; unique_id=&quot;10016&quot;&gt;&lt;property id=&quot;20148&quot; value=&quot;5&quot;/&gt;&lt;property id=&quot;20300&quot; value=&quot;Slide 13&quot;/&gt;&lt;property id=&quot;20307&quot; value=&quot;293&quot;/&gt;&lt;/object&gt;&lt;object type=&quot;3&quot; unique_id=&quot;10017&quot;&gt;&lt;property id=&quot;20148&quot; value=&quot;5&quot;/&gt;&lt;property id=&quot;20300&quot; value=&quot;Slide 14&quot;/&gt;&lt;property id=&quot;20307&quot; value=&quot;265&quot;/&gt;&lt;/object&gt;&lt;object type=&quot;3&quot; unique_id=&quot;10018&quot;&gt;&lt;property id=&quot;20148&quot; value=&quot;5&quot;/&gt;&lt;property id=&quot;20300&quot; value=&quot;Slide 15&quot;/&gt;&lt;property id=&quot;20307&quot; value=&quot;309&quot;/&gt;&lt;/object&gt;&lt;object type=&quot;3&quot; unique_id=&quot;10019&quot;&gt;&lt;property id=&quot;20148&quot; value=&quot;5&quot;/&gt;&lt;property id=&quot;20300&quot; value=&quot;Slide 16&quot;/&gt;&lt;property id=&quot;20307&quot; value=&quot;314&quot;/&gt;&lt;/object&gt;&lt;object type=&quot;3&quot; unique_id=&quot;10020&quot;&gt;&lt;property id=&quot;20148&quot; value=&quot;5&quot;/&gt;&lt;property id=&quot;20300&quot; value=&quot;Slide 17&quot;/&gt;&lt;property id=&quot;20307&quot; value=&quot;315&quot;/&gt;&lt;/object&gt;&lt;object type=&quot;3&quot; unique_id=&quot;10021&quot;&gt;&lt;property id=&quot;20148&quot; value=&quot;5&quot;/&gt;&lt;property id=&quot;20300&quot; value=&quot;Slide 18&quot;/&gt;&lt;property id=&quot;20307&quot; value=&quot;312&quot;/&gt;&lt;/object&gt;&lt;object type=&quot;3&quot; unique_id=&quot;10022&quot;&gt;&lt;property id=&quot;20148&quot; value=&quot;5&quot;/&gt;&lt;property id=&quot;20300&quot; value=&quot;Slide 19&quot;/&gt;&lt;property id=&quot;20307&quot; value=&quot;316&quot;/&gt;&lt;/object&gt;&lt;object type=&quot;3&quot; unique_id=&quot;10023&quot;&gt;&lt;property id=&quot;20148&quot; value=&quot;5&quot;/&gt;&lt;property id=&quot;20300&quot; value=&quot;Slide 20&quot;/&gt;&lt;property id=&quot;20307&quot; value=&quot;31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19050" cap="flat" cmpd="sng" algn="ctr">
          <a:solidFill>
            <a:srgbClr val="99CCFF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990000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19050" cap="flat" cmpd="sng" algn="ctr">
          <a:solidFill>
            <a:srgbClr val="99CCFF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990000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184</Words>
  <Application>Microsoft Office PowerPoint</Application>
  <PresentationFormat>On-screen Show (4:3)</PresentationFormat>
  <Paragraphs>29</Paragraphs>
  <Slides>5</Slides>
  <Notes>2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PowerPoint Presentation</vt:lpstr>
      <vt:lpstr>PowerPoint Presentation</vt:lpstr>
      <vt:lpstr>2. Tính thống nhất về chủ đề của văn bản</vt:lpstr>
      <vt:lpstr>PowerPoint Presentation</vt:lpstr>
      <vt:lpstr>PowerPoint Presentation</vt:lpstr>
    </vt:vector>
  </TitlesOfParts>
  <Company>&lt;arabianhorse&gt;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TTA</dc:creator>
  <cp:lastModifiedBy>admin</cp:lastModifiedBy>
  <cp:revision>233</cp:revision>
  <dcterms:created xsi:type="dcterms:W3CDTF">2009-08-14T08:43:48Z</dcterms:created>
  <dcterms:modified xsi:type="dcterms:W3CDTF">2022-11-27T11:44:32Z</dcterms:modified>
</cp:coreProperties>
</file>